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sldIdLst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9C2DDB0-651A-4265-A59E-382CCA04410D}">
          <p14:sldIdLst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</p14:sldIdLst>
        </p14:section>
        <p14:section name="Untitled Section" id="{4619A27F-A129-48F6-83A2-5F086CEE25AD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3/2/2023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7213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3/2/2023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134959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Hook Redux &amp; Hook </a:t>
            </a:r>
            <a:r>
              <a:rPr lang="en-US" sz="4000" dirty="0" err="1"/>
              <a:t>Zustand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2" y="3724236"/>
            <a:ext cx="3485072" cy="1026544"/>
          </a:xfrm>
        </p:spPr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Trình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Bày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Hiện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Đức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Hòa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Hook Redux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Redux là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một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predictable state management tool (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cụ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quản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́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̣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đoán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trước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Là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một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̃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toàn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bô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̣ state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của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app.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Mỗi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component có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access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trực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tiếp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đến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được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̃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vì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phải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send drop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component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này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đến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component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khác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AB95F-146E-0F29-8818-024568AC1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4443" y="553617"/>
            <a:ext cx="10353762" cy="1257300"/>
          </a:xfrm>
        </p:spPr>
        <p:txBody>
          <a:bodyPr/>
          <a:lstStyle/>
          <a:p>
            <a:pPr algn="l"/>
            <a:r>
              <a:rPr lang="en-US" dirty="0"/>
              <a:t>Hook Redux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0EC7AC-4B6A-ED3F-D02D-BFEF11E16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4443" y="1913553"/>
            <a:ext cx="10353762" cy="418866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Actions: </a:t>
            </a:r>
          </a:p>
          <a:p>
            <a:pPr lvl="1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giản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event,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chúng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cách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chúng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gửi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app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đến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redux store.</a:t>
            </a:r>
          </a:p>
          <a:p>
            <a:pPr lvl="1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này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có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là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̣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tương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tác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của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với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app, API calls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hoặc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có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là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form submission.</a:t>
            </a:r>
          </a:p>
          <a:p>
            <a:pPr lvl="1">
              <a:buFontTx/>
              <a:buChar char="-"/>
            </a:pP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Action được gửi bằng cách sử dụng store.dispatch() method, chúng phải có một type property để biểu lộ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loại action để thực hiện. Chúng cũn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phải có một payload chứa thông tin. Action được tạo thông qua một action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creator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2858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EC549-BC4A-20D6-1D6A-95FDBE358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37592"/>
            <a:ext cx="10353762" cy="1257300"/>
          </a:xfrm>
        </p:spPr>
        <p:txBody>
          <a:bodyPr/>
          <a:lstStyle/>
          <a:p>
            <a:pPr algn="l"/>
            <a:r>
              <a:rPr lang="en-US" dirty="0"/>
              <a:t>Hook Redux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5995B-2688-F8F3-7252-B7EF6109C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207079"/>
            <a:ext cx="10353762" cy="3714749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Reducers</a:t>
            </a:r>
          </a:p>
          <a:p>
            <a:pPr lvl="1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Reducers là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thủy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chúng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lấy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hiện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của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hiện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một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vê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một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mới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này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được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object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chúng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định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̃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cách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của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một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ứng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đổi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phản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hồi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một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được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gửi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đến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store</a:t>
            </a:r>
          </a:p>
        </p:txBody>
      </p:sp>
    </p:spTree>
    <p:extLst>
      <p:ext uri="{BB962C8B-B14F-4D97-AF65-F5344CB8AC3E}">
        <p14:creationId xmlns:p14="http://schemas.microsoft.com/office/powerpoint/2010/main" val="1672878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042A4-D940-B368-E26A-6A9FED2DE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Hook Redux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89920-C87A-CBD9-4B62-5207984FEE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</a:t>
            </a:r>
          </a:p>
          <a:p>
            <a:pPr lvl="1">
              <a:buFontTx/>
              <a:buChar char="-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giản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một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state container.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̃ state,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action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được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phát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lí.</a:t>
            </a:r>
          </a:p>
          <a:p>
            <a:pPr marL="45000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014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E12ADCB-400D-6DC0-31C9-58789C54BB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4155" y="771594"/>
            <a:ext cx="7873795" cy="5314812"/>
          </a:xfrm>
        </p:spPr>
      </p:pic>
    </p:spTree>
    <p:extLst>
      <p:ext uri="{BB962C8B-B14F-4D97-AF65-F5344CB8AC3E}">
        <p14:creationId xmlns:p14="http://schemas.microsoft.com/office/powerpoint/2010/main" val="2658941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Hook </a:t>
            </a:r>
            <a:r>
              <a:rPr lang="en-US" sz="4000" dirty="0" err="1"/>
              <a:t>Zustand</a:t>
            </a:r>
            <a:endParaRPr lang="en-US" sz="4000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Zustand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là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một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giải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pháp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quản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́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trạng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thái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có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mơ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rộng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Có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tính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giản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sư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dụng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hooks mà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cần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một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kiểu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mẫu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nhất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định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690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8683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3901C-EFFB-B582-225C-3A3AE2F75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Hook </a:t>
            </a:r>
            <a:r>
              <a:rPr lang="en-US" dirty="0" err="1"/>
              <a:t>Zustand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1517F-37E6-8744-ABB0-B96FA2B91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Store</a:t>
            </a:r>
          </a:p>
          <a:p>
            <a:pPr lvl="1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báo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state,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chỉ có state,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bạn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có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báo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hàm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hằng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sô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́, object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tùy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vào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cách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Các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component sẽ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tới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store, cụ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̉ là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cần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hoặc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set state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hợp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̀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hợp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hooks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useStore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của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Zustand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lvl="1">
              <a:buFontTx/>
              <a:buChar char="-"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cần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phải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component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bằng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Provider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vẫn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lấy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state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được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3920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326E2B04-21D5-71F7-B91B-B8B0257E57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62633"/>
              </p:ext>
            </p:extLst>
          </p:nvPr>
        </p:nvGraphicFramePr>
        <p:xfrm>
          <a:off x="709128" y="522514"/>
          <a:ext cx="10888824" cy="6106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87502">
                  <a:extLst>
                    <a:ext uri="{9D8B030D-6E8A-4147-A177-3AD203B41FA5}">
                      <a16:colId xmlns:a16="http://schemas.microsoft.com/office/drawing/2014/main" val="725990159"/>
                    </a:ext>
                  </a:extLst>
                </a:gridCol>
                <a:gridCol w="5501322">
                  <a:extLst>
                    <a:ext uri="{9D8B030D-6E8A-4147-A177-3AD203B41FA5}">
                      <a16:colId xmlns:a16="http://schemas.microsoft.com/office/drawing/2014/main" val="500696092"/>
                    </a:ext>
                  </a:extLst>
                </a:gridCol>
              </a:tblGrid>
              <a:tr h="741784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Hook Redux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Hook </a:t>
                      </a:r>
                      <a:r>
                        <a:rPr lang="en-US" sz="3600" dirty="0" err="1"/>
                        <a:t>Zustand</a:t>
                      </a:r>
                      <a:endParaRPr 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0709105"/>
                  </a:ext>
                </a:extLst>
              </a:tr>
              <a:tr h="74178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Là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một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store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lưu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̃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các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state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của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ứng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dụng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Là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một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store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lưu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̃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các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state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của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ứng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dụng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5566726"/>
                  </a:ext>
                </a:extLst>
              </a:tr>
              <a:tr h="741784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Phải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bọc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Provider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rồi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mới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̉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dụng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store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được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Không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cần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bọc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Provider, chỉ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cần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gọi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đến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trực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tiếp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đê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̉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̉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dụng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0441991"/>
                  </a:ext>
                </a:extLst>
              </a:tr>
              <a:tr h="741784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Viết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nhiều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hơn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do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phải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tạo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actions, reducers, store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Viết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code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ít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hơn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: chỉ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tạo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store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484009"/>
                  </a:ext>
                </a:extLst>
              </a:tr>
              <a:tr h="741784"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Re-render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state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thay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đổi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Re-render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lại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component có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̣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thay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đổi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state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522998"/>
                  </a:ext>
                </a:extLst>
              </a:tr>
              <a:tr h="741784">
                <a:tc>
                  <a:txBody>
                    <a:bodyPr/>
                    <a:lstStyle/>
                    <a:p>
                      <a:r>
                        <a:rPr lang="en-US" dirty="0"/>
                        <a:t>Khi call API, </a:t>
                      </a:r>
                      <a:r>
                        <a:rPr lang="en-US" dirty="0" err="1"/>
                        <a:t>phải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sư</a:t>
                      </a:r>
                      <a:r>
                        <a:rPr lang="en-US" dirty="0"/>
                        <a:t>̉ </a:t>
                      </a:r>
                      <a:r>
                        <a:rPr lang="en-US" dirty="0" err="1"/>
                        <a:t>dụng</a:t>
                      </a:r>
                      <a:r>
                        <a:rPr lang="en-US" dirty="0"/>
                        <a:t> Middleware </a:t>
                      </a:r>
                      <a:r>
                        <a:rPr lang="en-US" dirty="0" err="1"/>
                        <a:t>đê</a:t>
                      </a:r>
                      <a:r>
                        <a:rPr lang="en-US" dirty="0"/>
                        <a:t>̉ </a:t>
                      </a:r>
                      <a:r>
                        <a:rPr lang="en-US" dirty="0" err="1"/>
                        <a:t>kích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hoạt</a:t>
                      </a:r>
                      <a:r>
                        <a:rPr lang="en-US" dirty="0"/>
                        <a:t> Async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9803399"/>
                  </a:ext>
                </a:extLst>
              </a:tr>
              <a:tr h="74178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̉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dụng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hooks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đê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̉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tạo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store,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̀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hợp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với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̣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án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̉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dụng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hooks ở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hiện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tại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00232"/>
                  </a:ext>
                </a:extLst>
              </a:tr>
              <a:tr h="741784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845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7955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{D4D93A13-D268-4E68-8DD4-CE60CE3B0C64}tf55705232_win32</Template>
  <TotalTime>102</TotalTime>
  <Words>489</Words>
  <Application>Microsoft Office PowerPoint</Application>
  <PresentationFormat>Widescreen</PresentationFormat>
  <Paragraphs>40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Goudy Old Style</vt:lpstr>
      <vt:lpstr>Times New Roman</vt:lpstr>
      <vt:lpstr>Wingdings 2</vt:lpstr>
      <vt:lpstr>SlateVTI</vt:lpstr>
      <vt:lpstr>Hook Redux &amp; Hook Zustand</vt:lpstr>
      <vt:lpstr>Hook Redux</vt:lpstr>
      <vt:lpstr>Hook Redux</vt:lpstr>
      <vt:lpstr>Hook Redux</vt:lpstr>
      <vt:lpstr>Hook Redux</vt:lpstr>
      <vt:lpstr>PowerPoint Presentation</vt:lpstr>
      <vt:lpstr>Hook Zustand</vt:lpstr>
      <vt:lpstr>Hook Zustand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Hook Redux &amp; Hook Zustand</dc:title>
  <dc:creator>Hoa</dc:creator>
  <cp:lastModifiedBy>Hoa</cp:lastModifiedBy>
  <cp:revision>1</cp:revision>
  <dcterms:created xsi:type="dcterms:W3CDTF">2023-03-02T01:59:59Z</dcterms:created>
  <dcterms:modified xsi:type="dcterms:W3CDTF">2023-03-02T03:42:03Z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